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4" d="100"/>
          <a:sy n="84" d="100"/>
        </p:scale>
        <p:origin x="1512" y="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CB75C-AA88-43B1-AD41-C590FECAD60B}" type="datetimeFigureOut">
              <a:rPr lang="ru-RU" smtClean="0"/>
              <a:t>31.05.2019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B55EE-587F-4CB7-A1A5-B31F4E0FA0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418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CB75C-AA88-43B1-AD41-C590FECAD60B}" type="datetimeFigureOut">
              <a:rPr lang="ru-RU" smtClean="0"/>
              <a:t>31.05.2019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B55EE-587F-4CB7-A1A5-B31F4E0FA0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5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CB75C-AA88-43B1-AD41-C590FECAD60B}" type="datetimeFigureOut">
              <a:rPr lang="ru-RU" smtClean="0"/>
              <a:t>31.05.2019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B55EE-587F-4CB7-A1A5-B31F4E0FA0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818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CB75C-AA88-43B1-AD41-C590FECAD60B}" type="datetimeFigureOut">
              <a:rPr lang="ru-RU" smtClean="0"/>
              <a:t>31.05.2019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B55EE-587F-4CB7-A1A5-B31F4E0FA0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740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CB75C-AA88-43B1-AD41-C590FECAD60B}" type="datetimeFigureOut">
              <a:rPr lang="ru-RU" smtClean="0"/>
              <a:t>31.05.2019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B55EE-587F-4CB7-A1A5-B31F4E0FA0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473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CB75C-AA88-43B1-AD41-C590FECAD60B}" type="datetimeFigureOut">
              <a:rPr lang="ru-RU" smtClean="0"/>
              <a:t>31.05.2019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B55EE-587F-4CB7-A1A5-B31F4E0FA0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761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CB75C-AA88-43B1-AD41-C590FECAD60B}" type="datetimeFigureOut">
              <a:rPr lang="ru-RU" smtClean="0"/>
              <a:t>31.05.2019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B55EE-587F-4CB7-A1A5-B31F4E0FA0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185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CB75C-AA88-43B1-AD41-C590FECAD60B}" type="datetimeFigureOut">
              <a:rPr lang="ru-RU" smtClean="0"/>
              <a:t>31.05.2019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B55EE-587F-4CB7-A1A5-B31F4E0FA0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253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CB75C-AA88-43B1-AD41-C590FECAD60B}" type="datetimeFigureOut">
              <a:rPr lang="ru-RU" smtClean="0"/>
              <a:t>31.05.2019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B55EE-587F-4CB7-A1A5-B31F4E0FA0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994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CB75C-AA88-43B1-AD41-C590FECAD60B}" type="datetimeFigureOut">
              <a:rPr lang="ru-RU" smtClean="0"/>
              <a:t>31.05.2019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B55EE-587F-4CB7-A1A5-B31F4E0FA0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114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CB75C-AA88-43B1-AD41-C590FECAD60B}" type="datetimeFigureOut">
              <a:rPr lang="ru-RU" smtClean="0"/>
              <a:t>31.05.2019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B55EE-587F-4CB7-A1A5-B31F4E0FA0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735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8CB75C-AA88-43B1-AD41-C590FECAD60B}" type="datetimeFigureOut">
              <a:rPr lang="ru-RU" smtClean="0"/>
              <a:t>31.05.2019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BB55EE-587F-4CB7-A1A5-B31F4E0FA0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281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495" y="2832933"/>
            <a:ext cx="2043975" cy="285508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200" y="-469095"/>
            <a:ext cx="3678827" cy="557051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89" y="4662957"/>
            <a:ext cx="1835984" cy="244797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839" y="4792773"/>
            <a:ext cx="2032201" cy="237432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691" y="2949951"/>
            <a:ext cx="3162864" cy="421715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326" y="3022569"/>
            <a:ext cx="2184960" cy="267474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589" y="2924269"/>
            <a:ext cx="1944683" cy="23335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859" y="1392404"/>
            <a:ext cx="2656249" cy="41008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45316" y="-227954"/>
            <a:ext cx="3041964" cy="40559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068" y="-593329"/>
            <a:ext cx="2936906" cy="342626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653" y="-389299"/>
            <a:ext cx="3065878" cy="384056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694" y="4647042"/>
            <a:ext cx="3080970" cy="253829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109" y="4022550"/>
            <a:ext cx="1947280" cy="279456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3850" y="4359940"/>
            <a:ext cx="1798443" cy="263739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924" y="6092381"/>
            <a:ext cx="1378926" cy="114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6603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0</Words>
  <Application>Microsoft Office PowerPoint</Application>
  <PresentationFormat>Широкоэкранный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Windows User</cp:lastModifiedBy>
  <cp:revision>12</cp:revision>
  <dcterms:created xsi:type="dcterms:W3CDTF">2019-05-31T06:48:14Z</dcterms:created>
  <dcterms:modified xsi:type="dcterms:W3CDTF">2019-05-31T08:25:17Z</dcterms:modified>
</cp:coreProperties>
</file>